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6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5" r:id="rId10"/>
    <p:sldId id="266" r:id="rId11"/>
    <p:sldId id="267" r:id="rId12"/>
    <p:sldId id="269" r:id="rId13"/>
    <p:sldId id="270" r:id="rId14"/>
    <p:sldId id="273" r:id="rId15"/>
    <p:sldId id="272" r:id="rId16"/>
    <p:sldId id="271" r:id="rId17"/>
    <p:sldId id="274" r:id="rId18"/>
    <p:sldId id="276" r:id="rId19"/>
    <p:sldId id="278" r:id="rId2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1373"/>
    <p:restoredTop sz="93907"/>
  </p:normalViewPr>
  <p:slideViewPr>
    <p:cSldViewPr snapToGrid="0" snapToObjects="1">
      <p:cViewPr varScale="1">
        <p:scale>
          <a:sx n="86" d="100"/>
          <a:sy n="86" d="100"/>
        </p:scale>
        <p:origin x="248" y="2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presProps" Target="presProps.xml"/><Relationship Id="rId22" Type="http://schemas.openxmlformats.org/officeDocument/2006/relationships/viewProps" Target="viewProps.xml"/><Relationship Id="rId23" Type="http://schemas.openxmlformats.org/officeDocument/2006/relationships/theme" Target="theme/theme1.xml"/><Relationship Id="rId24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45000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-44450" ty="38100" sx="85000" sy="85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11" name="Rectangle 10"/>
          <p:cNvSpPr/>
          <p:nvPr/>
        </p:nvSpPr>
        <p:spPr>
          <a:xfrm>
            <a:off x="1447801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15" name="Rectangle 14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4" name="Group 3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17" name="Straight Connector 16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61708" y="2091263"/>
            <a:ext cx="9068586" cy="2590800"/>
          </a:xfrm>
        </p:spPr>
        <p:txBody>
          <a:bodyPr tIns="45720" bIns="45720" anchor="ctr">
            <a:noAutofit/>
          </a:bodyPr>
          <a:lstStyle>
            <a:lvl1pPr algn="ctr">
              <a:lnSpc>
                <a:spcPct val="83000"/>
              </a:lnSpc>
              <a:defRPr lang="en-US" sz="7200" b="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62100" y="4682062"/>
            <a:ext cx="9070848" cy="457201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1600" spc="8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600"/>
            </a:lvl2pPr>
            <a:lvl3pPr marL="914400" indent="0" algn="ctr">
              <a:buNone/>
              <a:defRPr sz="16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0"/>
          </p:nvPr>
        </p:nvSpPr>
        <p:spPr>
          <a:xfrm>
            <a:off x="5318760" y="1341255"/>
            <a:ext cx="1554480" cy="527213"/>
          </a:xfrm>
        </p:spPr>
        <p:txBody>
          <a:bodyPr/>
          <a:lstStyle>
            <a:lvl1pPr algn="ctr">
              <a:defRPr sz="1300" spc="0" baseline="0">
                <a:solidFill>
                  <a:schemeClr val="tx1"/>
                </a:solidFill>
                <a:latin typeface="+mn-lt"/>
              </a:defRPr>
            </a:lvl1pPr>
          </a:lstStyle>
          <a:p>
            <a:fld id="{DDA51639-B2D6-4652-B8C3-1B4C224A7BAF}" type="datetimeFigureOut">
              <a:rPr lang="en-US" dirty="0"/>
              <a:t>8/31/16</a:t>
            </a:fld>
            <a:endParaRPr lang="en-US" dirty="0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>
          <a:xfrm>
            <a:off x="1453896" y="5211060"/>
            <a:ext cx="5905500" cy="228600"/>
          </a:xfrm>
        </p:spPr>
        <p:txBody>
          <a:bodyPr/>
          <a:lstStyle>
            <a:lvl1pPr algn="l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2"/>
          </p:nvPr>
        </p:nvSpPr>
        <p:spPr>
          <a:xfrm>
            <a:off x="8606919" y="5212080"/>
            <a:ext cx="2111881" cy="2286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1A6AA8-A04B-4104-9AE2-BD48D340E27F}" type="datetimeFigureOut">
              <a:rPr lang="en-US" dirty="0"/>
              <a:t>8/31/16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1600" y="762000"/>
            <a:ext cx="2362200" cy="52578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762000"/>
            <a:ext cx="8077200" cy="52578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0BF79-FAC6-4A96-8DE1-F7B82E2E1652}" type="datetimeFigureOut">
              <a:rPr lang="en-US" dirty="0"/>
              <a:t>8/31/16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F5DD9-2C52-442D-92E2-8072C0C3D7CD}" type="datetimeFigureOut">
              <a:rPr lang="en-US" dirty="0"/>
              <a:t>8/31/16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45000"/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rcRect/>
            <a:tile tx="-44450" ty="38100" sx="85000" sy="85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3" name="Rectangle 22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24" name="Rectangle 23"/>
          <p:cNvSpPr/>
          <p:nvPr/>
        </p:nvSpPr>
        <p:spPr>
          <a:xfrm>
            <a:off x="1447800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30" name="Rectangle 29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31" name="Group 30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63623" y="2094309"/>
            <a:ext cx="9070848" cy="2587752"/>
          </a:xfrm>
        </p:spPr>
        <p:txBody>
          <a:bodyPr anchor="ctr">
            <a:noAutofit/>
          </a:bodyPr>
          <a:lstStyle>
            <a:lvl1pPr algn="ctr">
              <a:lnSpc>
                <a:spcPct val="83000"/>
              </a:lnSpc>
              <a:defRPr lang="en-US" sz="720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63624" y="4682062"/>
            <a:ext cx="9070848" cy="45720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>
                <a:solidFill>
                  <a:schemeClr val="tx1"/>
                </a:solidFill>
                <a:effectLst/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21808" y="1344502"/>
            <a:ext cx="1554480" cy="530352"/>
          </a:xfrm>
        </p:spPr>
        <p:txBody>
          <a:bodyPr/>
          <a:lstStyle>
            <a:lvl1pPr algn="ctr">
              <a:defRPr lang="en-US" sz="13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C44961B7-6B89-48AB-966F-622E2788EECC}" type="datetimeFigureOut">
              <a:rPr lang="en-US" dirty="0"/>
              <a:t>8/31/16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453553" y="5211060"/>
            <a:ext cx="5907024" cy="228600"/>
          </a:xfrm>
        </p:spPr>
        <p:txBody>
          <a:bodyPr/>
          <a:lstStyle>
            <a:lvl1pPr algn="l">
              <a:defRPr/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04504" y="5211060"/>
            <a:ext cx="2112264" cy="228600"/>
          </a:xfrm>
        </p:spPr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680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7032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D3D6FB-79CC-4683-A046-BBE785BA1BED}" type="datetimeFigureOut">
              <a:rPr lang="en-US" dirty="0"/>
              <a:t>8/31/16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900" b="0">
                <a:solidFill>
                  <a:schemeClr val="tx2"/>
                </a:solidFill>
                <a:latin typeface="+mn-lt"/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55898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7336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900" b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73368" y="2756581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2B3E8-48F1-4B23-8498-D8A04A81EC9C}" type="datetimeFigureOut">
              <a:rPr lang="en-US" dirty="0"/>
              <a:t>8/31/16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B90D90-AA62-404D-A741-635B4370F9CB}" type="datetimeFigureOut">
              <a:rPr lang="en-US" dirty="0"/>
              <a:t>8/31/16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02E4-6836-46D1-9DBB-3C27C0DD3A89}" type="datetimeFigureOut">
              <a:rPr lang="en-US" dirty="0"/>
              <a:t>8/31/16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245529" y="237744"/>
            <a:ext cx="8531352" cy="638251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7392"/>
            <a:ext cx="2430780" cy="164592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800" b="0" kern="1200" cap="none" spc="0" baseline="0" dirty="0">
                <a:solidFill>
                  <a:srgbClr val="FFFFFF"/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609600"/>
            <a:ext cx="7772400" cy="53340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0780" cy="3505200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F131DD-A141-4471-BCF9-C6073EDD7E20}" type="datetimeFigureOut">
              <a:rPr lang="en-US" dirty="0"/>
              <a:t>8/31/16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r">
              <a:defRPr/>
            </a:lvl1pPr>
          </a:lstStyle>
          <a:p>
            <a:endParaRPr lang="en-US" dirty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>
          <a:xfrm>
            <a:off x="10393677" y="6223002"/>
            <a:ext cx="1463040" cy="27432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noFill/>
          <a:ln w="63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3504"/>
            <a:ext cx="2432304" cy="1645920"/>
          </a:xfrm>
        </p:spPr>
        <p:txBody>
          <a:bodyPr anchor="b">
            <a:noAutofit/>
          </a:bodyPr>
          <a:lstStyle>
            <a:lvl1pPr algn="l">
              <a:defRPr sz="2800" b="0">
                <a:solidFill>
                  <a:srgbClr val="FFFFFF"/>
                </a:solidFill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28599" y="237744"/>
            <a:ext cx="8531352" cy="6382512"/>
          </a:xfr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2304" cy="3502152"/>
          </a:xfrm>
        </p:spPr>
        <p:txBody>
          <a:bodyPr>
            <a:normAutofit/>
          </a:bodyPr>
          <a:lstStyle>
            <a:lvl1pPr marL="0" indent="0" algn="l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12700" dist="635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fld id="{AB334A90-EB03-42F3-8859-2C2B2724C058}" type="datetimeFigureOut">
              <a:rPr lang="en-US" dirty="0"/>
              <a:t>8/31/16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marL="0" algn="r" defTabSz="914400" rtl="0" eaLnBrk="1" latinLnBrk="0" hangingPunct="1">
              <a:defRPr lang="en-US" sz="1000" kern="1200" dirty="0">
                <a:solidFill>
                  <a:srgbClr val="FFFFFF"/>
                </a:solidFill>
                <a:effectLst>
                  <a:outerShdw blurRad="12700" dist="635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396728" y="6227064"/>
            <a:ext cx="1463040" cy="27432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noFill/>
          <a:ln w="63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4696" y="237744"/>
            <a:ext cx="11722608" cy="6382512"/>
          </a:xfrm>
          <a:prstGeom prst="rect">
            <a:avLst/>
          </a:prstGeom>
          <a:solidFill>
            <a:schemeClr val="bg2"/>
          </a:solidFill>
          <a:ln w="6350" cap="flat" cmpd="sng" algn="ctr">
            <a:noFill/>
            <a:prstDash val="solid"/>
          </a:ln>
          <a:effectLst>
            <a:softEdge rad="0"/>
          </a:effectLst>
        </p:spPr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103120"/>
            <a:ext cx="10058400" cy="3931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74320" y="6307672"/>
            <a:ext cx="274320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CBC48EC7-AF6A-48D3-8284-14BACBEBDD84}" type="datetimeFigureOut">
              <a:rPr lang="en-US" dirty="0"/>
              <a:t>8/31/16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89960" y="6307672"/>
            <a:ext cx="521208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469880" y="6307672"/>
            <a:ext cx="146304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US" sz="4800" kern="1200" cap="none" spc="0" baseline="0" dirty="0"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n-ea"/>
          <a:cs typeface="+mn-cs"/>
        </a:defRPr>
      </a:lvl1pPr>
    </p:titleStyle>
    <p:bodyStyle>
      <a:lvl1pPr marL="182880" indent="-182880" algn="l" defTabSz="914400" rtl="0" eaLnBrk="1" latinLnBrk="0" hangingPunct="1">
        <a:lnSpc>
          <a:spcPct val="100000"/>
        </a:lnSpc>
        <a:spcBef>
          <a:spcPts val="900"/>
        </a:spcBef>
        <a:spcAft>
          <a:spcPts val="0"/>
        </a:spcAft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FR – 31 </a:t>
            </a:r>
            <a:r>
              <a:rPr lang="en-US" dirty="0" err="1" smtClean="0"/>
              <a:t>UnitÉ</a:t>
            </a:r>
            <a:r>
              <a:rPr lang="en-US" dirty="0" smtClean="0"/>
              <a:t> 1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What </a:t>
            </a:r>
            <a:r>
              <a:rPr lang="en-US" dirty="0" err="1" smtClean="0"/>
              <a:t>constitues</a:t>
            </a:r>
            <a:r>
              <a:rPr lang="en-US" dirty="0" smtClean="0"/>
              <a:t> a good childhood?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599957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 </a:t>
            </a:r>
            <a:r>
              <a:rPr lang="en-US" dirty="0" err="1" smtClean="0"/>
              <a:t>jeu</a:t>
            </a:r>
            <a:r>
              <a:rPr lang="en-US" dirty="0" smtClean="0"/>
              <a:t> du petit </a:t>
            </a:r>
            <a:r>
              <a:rPr lang="en-US" dirty="0" err="1" smtClean="0"/>
              <a:t>Ilas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5889" y="2103438"/>
            <a:ext cx="8758236" cy="3932237"/>
          </a:xfrm>
        </p:spPr>
      </p:pic>
    </p:spTree>
    <p:extLst>
      <p:ext uri="{BB962C8B-B14F-4D97-AF65-F5344CB8AC3E}">
        <p14:creationId xmlns:p14="http://schemas.microsoft.com/office/powerpoint/2010/main" val="177059871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Mots </a:t>
            </a:r>
            <a:r>
              <a:rPr lang="en-US" dirty="0" err="1" smtClean="0"/>
              <a:t>clés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600" b="1" dirty="0" err="1" smtClean="0"/>
              <a:t>Faites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une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liste</a:t>
            </a:r>
            <a:r>
              <a:rPr lang="en-US" sz="3600" b="1" dirty="0" smtClean="0"/>
              <a:t> </a:t>
            </a:r>
            <a:r>
              <a:rPr lang="en-US" sz="3600" b="1" dirty="0"/>
              <a:t>d</a:t>
            </a:r>
            <a:r>
              <a:rPr lang="en-US" sz="3600" b="1" dirty="0" smtClean="0"/>
              <a:t>es mots de </a:t>
            </a:r>
            <a:r>
              <a:rPr lang="en-US" sz="3600" b="1" dirty="0" err="1" smtClean="0"/>
              <a:t>vocabulaire</a:t>
            </a:r>
            <a:r>
              <a:rPr lang="en-US" sz="3600" b="1" dirty="0" smtClean="0"/>
              <a:t> que </a:t>
            </a:r>
            <a:r>
              <a:rPr lang="en-US" sz="3600" b="1" dirty="0" err="1" smtClean="0"/>
              <a:t>vous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connaissez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ou</a:t>
            </a:r>
            <a:r>
              <a:rPr lang="en-US" sz="3600" b="1" dirty="0" smtClean="0"/>
              <a:t> que </a:t>
            </a:r>
            <a:r>
              <a:rPr lang="en-US" sz="3600" b="1" dirty="0" err="1" smtClean="0"/>
              <a:t>vous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pouvez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deviner</a:t>
            </a:r>
            <a:r>
              <a:rPr lang="en-US" sz="3600" b="1" dirty="0" smtClean="0"/>
              <a:t> par le </a:t>
            </a:r>
            <a:r>
              <a:rPr lang="en-US" sz="3600" b="1" dirty="0" err="1" smtClean="0"/>
              <a:t>contexte</a:t>
            </a:r>
            <a:r>
              <a:rPr lang="en-US" sz="3600" b="1" dirty="0" smtClean="0"/>
              <a:t>: 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193752012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 </a:t>
            </a:r>
            <a:r>
              <a:rPr lang="en-US" dirty="0" err="1" smtClean="0"/>
              <a:t>jeu</a:t>
            </a:r>
            <a:r>
              <a:rPr lang="en-US" dirty="0" smtClean="0"/>
              <a:t> du petit </a:t>
            </a:r>
            <a:r>
              <a:rPr lang="en-US" dirty="0" err="1" smtClean="0"/>
              <a:t>Ilas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sz="3600" b="1" dirty="0" smtClean="0"/>
              <a:t>Qui?</a:t>
            </a:r>
          </a:p>
          <a:p>
            <a:r>
              <a:rPr lang="en-US" sz="3600" b="1" dirty="0" err="1" smtClean="0"/>
              <a:t>Quand</a:t>
            </a:r>
            <a:r>
              <a:rPr lang="en-US" sz="3600" b="1" dirty="0" smtClean="0"/>
              <a:t>?</a:t>
            </a:r>
          </a:p>
          <a:p>
            <a:r>
              <a:rPr lang="en-US" sz="3600" b="1" dirty="0" err="1" smtClean="0"/>
              <a:t>Où</a:t>
            </a:r>
            <a:r>
              <a:rPr lang="en-US" sz="3600" b="1" dirty="0" smtClean="0"/>
              <a:t>? </a:t>
            </a:r>
          </a:p>
          <a:p>
            <a:r>
              <a:rPr lang="en-US" sz="3600" b="1" dirty="0" err="1" smtClean="0"/>
              <a:t>Quel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est</a:t>
            </a:r>
            <a:r>
              <a:rPr lang="en-US" sz="3600" b="1" dirty="0" smtClean="0"/>
              <a:t> le </a:t>
            </a:r>
            <a:r>
              <a:rPr lang="en-US" sz="3600" b="1" dirty="0" err="1" smtClean="0"/>
              <a:t>sujet</a:t>
            </a:r>
            <a:r>
              <a:rPr lang="en-US" sz="3600" b="1" dirty="0" smtClean="0"/>
              <a:t> de </a:t>
            </a:r>
            <a:r>
              <a:rPr lang="en-US" sz="3600" b="1" dirty="0" err="1" smtClean="0"/>
              <a:t>ce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conte</a:t>
            </a:r>
            <a:r>
              <a:rPr lang="en-US" sz="3600" b="1" dirty="0" smtClean="0"/>
              <a:t>?</a:t>
            </a:r>
          </a:p>
          <a:p>
            <a:r>
              <a:rPr lang="en-US" sz="3600" b="1" dirty="0" err="1" smtClean="0"/>
              <a:t>Pourquoi</a:t>
            </a:r>
            <a:r>
              <a:rPr lang="en-US" sz="3600" b="1" dirty="0" smtClean="0"/>
              <a:t> le </a:t>
            </a:r>
            <a:r>
              <a:rPr lang="en-US" sz="3600" b="1" dirty="0" err="1" smtClean="0"/>
              <a:t>titre</a:t>
            </a:r>
            <a:r>
              <a:rPr lang="en-US" sz="3600" b="1" dirty="0" smtClean="0"/>
              <a:t> ? </a:t>
            </a:r>
          </a:p>
          <a:p>
            <a:r>
              <a:rPr lang="en-US" sz="3600" b="1" dirty="0" smtClean="0"/>
              <a:t>Est-</a:t>
            </a:r>
            <a:r>
              <a:rPr lang="en-US" sz="3600" b="1" dirty="0" err="1" smtClean="0"/>
              <a:t>ce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une</a:t>
            </a:r>
            <a:r>
              <a:rPr lang="en-US" sz="3600" b="1" dirty="0" smtClean="0"/>
              <a:t> histoire triste </a:t>
            </a:r>
            <a:r>
              <a:rPr lang="en-US" sz="3600" b="1" dirty="0" err="1" smtClean="0"/>
              <a:t>ou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amusante</a:t>
            </a:r>
            <a:r>
              <a:rPr lang="en-US" sz="3600" b="1" dirty="0" smtClean="0"/>
              <a:t>? 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134514409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Je </a:t>
            </a:r>
            <a:r>
              <a:rPr lang="en-US" dirty="0" err="1" smtClean="0"/>
              <a:t>suis</a:t>
            </a:r>
            <a:r>
              <a:rPr lang="en-US" dirty="0" smtClean="0"/>
              <a:t> </a:t>
            </a:r>
            <a:r>
              <a:rPr lang="en-US" dirty="0" err="1" smtClean="0"/>
              <a:t>tombée</a:t>
            </a:r>
            <a:r>
              <a:rPr lang="en-US" dirty="0" smtClean="0"/>
              <a:t> </a:t>
            </a:r>
            <a:r>
              <a:rPr lang="en-US" dirty="0" err="1" smtClean="0"/>
              <a:t>dans</a:t>
            </a:r>
            <a:r>
              <a:rPr lang="en-US" dirty="0" smtClean="0"/>
              <a:t> mon </a:t>
            </a:r>
            <a:r>
              <a:rPr lang="en-US" dirty="0" err="1" smtClean="0"/>
              <a:t>propre</a:t>
            </a:r>
            <a:r>
              <a:rPr lang="en-US" dirty="0" smtClean="0"/>
              <a:t> </a:t>
            </a:r>
            <a:r>
              <a:rPr lang="en-US" dirty="0" err="1" smtClean="0"/>
              <a:t>piège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4144" y="2103438"/>
            <a:ext cx="7283712" cy="3932237"/>
          </a:xfrm>
        </p:spPr>
      </p:pic>
    </p:spTree>
    <p:extLst>
      <p:ext uri="{BB962C8B-B14F-4D97-AF65-F5344CB8AC3E}">
        <p14:creationId xmlns:p14="http://schemas.microsoft.com/office/powerpoint/2010/main" val="17363105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Je </a:t>
            </a:r>
            <a:r>
              <a:rPr lang="en-US" dirty="0" err="1" smtClean="0"/>
              <a:t>suis</a:t>
            </a:r>
            <a:r>
              <a:rPr lang="en-US" dirty="0" smtClean="0"/>
              <a:t> </a:t>
            </a:r>
            <a:r>
              <a:rPr lang="en-US" dirty="0" err="1" smtClean="0"/>
              <a:t>tombée</a:t>
            </a:r>
            <a:r>
              <a:rPr lang="en-US" dirty="0" smtClean="0"/>
              <a:t> </a:t>
            </a:r>
            <a:r>
              <a:rPr lang="en-US" dirty="0" err="1" smtClean="0"/>
              <a:t>dans</a:t>
            </a:r>
            <a:r>
              <a:rPr lang="en-US" dirty="0" smtClean="0"/>
              <a:t> mon </a:t>
            </a:r>
            <a:r>
              <a:rPr lang="en-US" dirty="0" err="1" smtClean="0"/>
              <a:t>propre</a:t>
            </a:r>
            <a:r>
              <a:rPr lang="en-US" dirty="0" smtClean="0"/>
              <a:t> </a:t>
            </a:r>
            <a:r>
              <a:rPr lang="en-US" dirty="0" err="1" smtClean="0"/>
              <a:t>piège</a:t>
            </a:r>
            <a:r>
              <a:rPr lang="en-US" dirty="0" smtClean="0"/>
              <a:t>.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0724" y="2103438"/>
            <a:ext cx="7150552" cy="3932237"/>
          </a:xfrm>
        </p:spPr>
      </p:pic>
    </p:spTree>
    <p:extLst>
      <p:ext uri="{BB962C8B-B14F-4D97-AF65-F5344CB8AC3E}">
        <p14:creationId xmlns:p14="http://schemas.microsoft.com/office/powerpoint/2010/main" val="59413066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Mots </a:t>
            </a:r>
            <a:r>
              <a:rPr lang="en-US" dirty="0" err="1" smtClean="0"/>
              <a:t>clés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600" b="1" dirty="0" err="1" smtClean="0"/>
              <a:t>Faites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une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liste</a:t>
            </a:r>
            <a:r>
              <a:rPr lang="en-US" sz="3600" b="1" dirty="0" smtClean="0"/>
              <a:t> </a:t>
            </a:r>
            <a:r>
              <a:rPr lang="en-US" sz="3600" b="1" dirty="0"/>
              <a:t>d</a:t>
            </a:r>
            <a:r>
              <a:rPr lang="en-US" sz="3600" b="1" dirty="0" smtClean="0"/>
              <a:t>es mots de </a:t>
            </a:r>
            <a:r>
              <a:rPr lang="en-US" sz="3600" b="1" dirty="0" err="1" smtClean="0"/>
              <a:t>vocabulaire</a:t>
            </a:r>
            <a:r>
              <a:rPr lang="en-US" sz="3600" b="1" dirty="0" smtClean="0"/>
              <a:t> que </a:t>
            </a:r>
            <a:r>
              <a:rPr lang="en-US" sz="3600" b="1" dirty="0" err="1" smtClean="0"/>
              <a:t>vous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connaissez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ou</a:t>
            </a:r>
            <a:r>
              <a:rPr lang="en-US" sz="3600" b="1" dirty="0" smtClean="0"/>
              <a:t> que </a:t>
            </a:r>
            <a:r>
              <a:rPr lang="en-US" sz="3600" b="1" dirty="0" err="1" smtClean="0"/>
              <a:t>vous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pouvez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deviner</a:t>
            </a:r>
            <a:r>
              <a:rPr lang="en-US" sz="3600" b="1" dirty="0" smtClean="0"/>
              <a:t> par le </a:t>
            </a:r>
            <a:r>
              <a:rPr lang="en-US" sz="3600" b="1" dirty="0" err="1" smtClean="0"/>
              <a:t>contexte</a:t>
            </a:r>
            <a:r>
              <a:rPr lang="en-US" sz="3600" b="1" dirty="0" smtClean="0"/>
              <a:t>: 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79508748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Je </a:t>
            </a:r>
            <a:r>
              <a:rPr lang="en-US" dirty="0" err="1" smtClean="0"/>
              <a:t>suis</a:t>
            </a:r>
            <a:r>
              <a:rPr lang="en-US" dirty="0" smtClean="0"/>
              <a:t> </a:t>
            </a:r>
            <a:r>
              <a:rPr lang="en-US" dirty="0" err="1" smtClean="0"/>
              <a:t>tombée</a:t>
            </a:r>
            <a:r>
              <a:rPr lang="en-US" dirty="0" smtClean="0"/>
              <a:t> </a:t>
            </a:r>
            <a:r>
              <a:rPr lang="en-US" dirty="0" err="1" smtClean="0"/>
              <a:t>dans</a:t>
            </a:r>
            <a:r>
              <a:rPr lang="en-US" dirty="0" smtClean="0"/>
              <a:t> mon </a:t>
            </a:r>
            <a:r>
              <a:rPr lang="en-US" dirty="0" err="1" smtClean="0"/>
              <a:t>propre</a:t>
            </a:r>
            <a:r>
              <a:rPr lang="en-US" dirty="0" smtClean="0"/>
              <a:t> </a:t>
            </a:r>
            <a:r>
              <a:rPr lang="en-US" dirty="0" err="1" smtClean="0"/>
              <a:t>piège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sz="3600" b="1" dirty="0" smtClean="0"/>
              <a:t>Qui?</a:t>
            </a:r>
          </a:p>
          <a:p>
            <a:r>
              <a:rPr lang="en-US" sz="3600" b="1" dirty="0" err="1" smtClean="0"/>
              <a:t>Quand</a:t>
            </a:r>
            <a:r>
              <a:rPr lang="en-US" sz="3600" b="1" dirty="0" smtClean="0"/>
              <a:t>?</a:t>
            </a:r>
          </a:p>
          <a:p>
            <a:r>
              <a:rPr lang="en-US" sz="3600" b="1" dirty="0" err="1" smtClean="0"/>
              <a:t>Où</a:t>
            </a:r>
            <a:r>
              <a:rPr lang="en-US" sz="3600" b="1" dirty="0" smtClean="0"/>
              <a:t>? </a:t>
            </a:r>
          </a:p>
          <a:p>
            <a:r>
              <a:rPr lang="en-US" sz="3600" b="1" dirty="0" err="1" smtClean="0"/>
              <a:t>Quel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est</a:t>
            </a:r>
            <a:r>
              <a:rPr lang="en-US" sz="3600" b="1" dirty="0" smtClean="0"/>
              <a:t> le </a:t>
            </a:r>
            <a:r>
              <a:rPr lang="en-US" sz="3600" b="1" dirty="0" err="1" smtClean="0"/>
              <a:t>sujet</a:t>
            </a:r>
            <a:r>
              <a:rPr lang="en-US" sz="3600" b="1" dirty="0" smtClean="0"/>
              <a:t> de </a:t>
            </a:r>
            <a:r>
              <a:rPr lang="en-US" sz="3600" b="1" dirty="0" err="1" smtClean="0"/>
              <a:t>ce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conte</a:t>
            </a:r>
            <a:r>
              <a:rPr lang="en-US" sz="3600" b="1" dirty="0" smtClean="0"/>
              <a:t>?</a:t>
            </a:r>
          </a:p>
          <a:p>
            <a:r>
              <a:rPr lang="en-US" sz="3600" b="1" dirty="0" err="1" smtClean="0"/>
              <a:t>Pourquoi</a:t>
            </a:r>
            <a:r>
              <a:rPr lang="en-US" sz="3600" b="1" dirty="0" smtClean="0"/>
              <a:t> le </a:t>
            </a:r>
            <a:r>
              <a:rPr lang="en-US" sz="3600" b="1" dirty="0" err="1" smtClean="0"/>
              <a:t>titre</a:t>
            </a:r>
            <a:r>
              <a:rPr lang="en-US" sz="3600" b="1" dirty="0" smtClean="0"/>
              <a:t> ? </a:t>
            </a:r>
          </a:p>
          <a:p>
            <a:r>
              <a:rPr lang="en-US" sz="3600" b="1" dirty="0" smtClean="0"/>
              <a:t>Est-</a:t>
            </a:r>
            <a:r>
              <a:rPr lang="en-US" sz="3600" b="1" dirty="0" err="1" smtClean="0"/>
              <a:t>ce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une</a:t>
            </a:r>
            <a:r>
              <a:rPr lang="en-US" sz="3600" b="1" dirty="0" smtClean="0"/>
              <a:t> histoire triste </a:t>
            </a:r>
            <a:r>
              <a:rPr lang="en-US" sz="3600" b="1" dirty="0" err="1" smtClean="0"/>
              <a:t>ou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amusante</a:t>
            </a:r>
            <a:r>
              <a:rPr lang="en-US" sz="3600" b="1" dirty="0" smtClean="0"/>
              <a:t>? 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86224323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Chantage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5125" y="1658680"/>
            <a:ext cx="8250865" cy="4376996"/>
          </a:xfrm>
        </p:spPr>
      </p:pic>
    </p:spTree>
    <p:extLst>
      <p:ext uri="{BB962C8B-B14F-4D97-AF65-F5344CB8AC3E}">
        <p14:creationId xmlns:p14="http://schemas.microsoft.com/office/powerpoint/2010/main" val="205783741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Mots </a:t>
            </a:r>
            <a:r>
              <a:rPr lang="en-US" dirty="0" err="1" smtClean="0"/>
              <a:t>clés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600" b="1" dirty="0" err="1" smtClean="0"/>
              <a:t>Faites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une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liste</a:t>
            </a:r>
            <a:r>
              <a:rPr lang="en-US" sz="3600" b="1" dirty="0" smtClean="0"/>
              <a:t> </a:t>
            </a:r>
            <a:r>
              <a:rPr lang="en-US" sz="3600" b="1" dirty="0"/>
              <a:t>d</a:t>
            </a:r>
            <a:r>
              <a:rPr lang="en-US" sz="3600" b="1" dirty="0" smtClean="0"/>
              <a:t>es mots de </a:t>
            </a:r>
            <a:r>
              <a:rPr lang="en-US" sz="3600" b="1" dirty="0" err="1" smtClean="0"/>
              <a:t>vocabulaire</a:t>
            </a:r>
            <a:r>
              <a:rPr lang="en-US" sz="3600" b="1" dirty="0" smtClean="0"/>
              <a:t> que </a:t>
            </a:r>
            <a:r>
              <a:rPr lang="en-US" sz="3600" b="1" dirty="0" err="1" smtClean="0"/>
              <a:t>vous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connaissez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ou</a:t>
            </a:r>
            <a:r>
              <a:rPr lang="en-US" sz="3600" b="1" dirty="0" smtClean="0"/>
              <a:t> que </a:t>
            </a:r>
            <a:r>
              <a:rPr lang="en-US" sz="3600" b="1" dirty="0" err="1" smtClean="0"/>
              <a:t>vous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pouvez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deviner</a:t>
            </a:r>
            <a:r>
              <a:rPr lang="en-US" sz="3600" b="1" dirty="0" smtClean="0"/>
              <a:t> par le </a:t>
            </a:r>
            <a:r>
              <a:rPr lang="en-US" sz="3600" b="1" dirty="0" err="1" smtClean="0"/>
              <a:t>contexte</a:t>
            </a:r>
            <a:r>
              <a:rPr lang="en-US" sz="3600" b="1" dirty="0" smtClean="0"/>
              <a:t>: 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204151220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mtClean="0"/>
              <a:t>Chantage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sz="3600" b="1" dirty="0" smtClean="0"/>
              <a:t>Qui?</a:t>
            </a:r>
          </a:p>
          <a:p>
            <a:r>
              <a:rPr lang="en-US" sz="3600" b="1" dirty="0" err="1" smtClean="0"/>
              <a:t>Quand</a:t>
            </a:r>
            <a:r>
              <a:rPr lang="en-US" sz="3600" b="1" dirty="0" smtClean="0"/>
              <a:t>?</a:t>
            </a:r>
          </a:p>
          <a:p>
            <a:r>
              <a:rPr lang="en-US" sz="3600" b="1" dirty="0" err="1" smtClean="0"/>
              <a:t>Où</a:t>
            </a:r>
            <a:r>
              <a:rPr lang="en-US" sz="3600" b="1" dirty="0" smtClean="0"/>
              <a:t>? </a:t>
            </a:r>
          </a:p>
          <a:p>
            <a:r>
              <a:rPr lang="en-US" sz="3600" b="1" dirty="0" err="1" smtClean="0"/>
              <a:t>Quel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est</a:t>
            </a:r>
            <a:r>
              <a:rPr lang="en-US" sz="3600" b="1" dirty="0" smtClean="0"/>
              <a:t> le </a:t>
            </a:r>
            <a:r>
              <a:rPr lang="en-US" sz="3600" b="1" dirty="0" err="1" smtClean="0"/>
              <a:t>sujet</a:t>
            </a:r>
            <a:r>
              <a:rPr lang="en-US" sz="3600" b="1" dirty="0" smtClean="0"/>
              <a:t> de </a:t>
            </a:r>
            <a:r>
              <a:rPr lang="en-US" sz="3600" b="1" dirty="0" err="1" smtClean="0"/>
              <a:t>ce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conte</a:t>
            </a:r>
            <a:r>
              <a:rPr lang="en-US" sz="3600" b="1" dirty="0" smtClean="0"/>
              <a:t>?</a:t>
            </a:r>
          </a:p>
          <a:p>
            <a:r>
              <a:rPr lang="en-US" sz="3600" b="1" dirty="0" err="1" smtClean="0"/>
              <a:t>Pourquoi</a:t>
            </a:r>
            <a:r>
              <a:rPr lang="en-US" sz="3600" b="1" dirty="0" smtClean="0"/>
              <a:t> le </a:t>
            </a:r>
            <a:r>
              <a:rPr lang="en-US" sz="3600" b="1" dirty="0" err="1" smtClean="0"/>
              <a:t>titre</a:t>
            </a:r>
            <a:r>
              <a:rPr lang="en-US" sz="3600" b="1" dirty="0" smtClean="0"/>
              <a:t> ? </a:t>
            </a:r>
          </a:p>
          <a:p>
            <a:r>
              <a:rPr lang="en-US" sz="3600" b="1" dirty="0" smtClean="0"/>
              <a:t>Est-</a:t>
            </a:r>
            <a:r>
              <a:rPr lang="en-US" sz="3600" b="1" dirty="0" err="1" smtClean="0"/>
              <a:t>ce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une</a:t>
            </a:r>
            <a:r>
              <a:rPr lang="en-US" sz="3600" b="1" dirty="0" smtClean="0"/>
              <a:t> histoire triste </a:t>
            </a:r>
            <a:r>
              <a:rPr lang="en-US" sz="3600" b="1" dirty="0" err="1" smtClean="0"/>
              <a:t>ou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amusante</a:t>
            </a:r>
            <a:r>
              <a:rPr lang="en-US" sz="3600" b="1" dirty="0" smtClean="0"/>
              <a:t>? 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6536844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Essential question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 smtClean="0"/>
              <a:t>What constitutes a good childhood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93628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Focus questions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/>
              <a:t>Identify memorable aspects of your own childhood</a:t>
            </a:r>
          </a:p>
          <a:p>
            <a:endParaRPr lang="en-US" sz="2400" dirty="0"/>
          </a:p>
          <a:p>
            <a:r>
              <a:rPr lang="en-US" sz="2400" dirty="0" smtClean="0"/>
              <a:t>Identify what one used to do</a:t>
            </a:r>
          </a:p>
          <a:p>
            <a:endParaRPr lang="en-US" sz="2400" dirty="0"/>
          </a:p>
          <a:p>
            <a:r>
              <a:rPr lang="en-US" sz="2400" dirty="0" smtClean="0"/>
              <a:t>Describe people, places and objects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23071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Focus questions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Describe how long ago something happened</a:t>
            </a:r>
          </a:p>
          <a:p>
            <a:endParaRPr lang="en-US" sz="2400" dirty="0"/>
          </a:p>
          <a:p>
            <a:r>
              <a:rPr lang="en-US" sz="2400" dirty="0" smtClean="0"/>
              <a:t>Explain </a:t>
            </a:r>
            <a:r>
              <a:rPr lang="en-US" sz="2400" smtClean="0"/>
              <a:t>what constitutes a good childhood</a:t>
            </a:r>
            <a:endParaRPr lang="en-US" sz="2400"/>
          </a:p>
        </p:txBody>
      </p:sp>
    </p:spTree>
    <p:extLst>
      <p:ext uri="{BB962C8B-B14F-4D97-AF65-F5344CB8AC3E}">
        <p14:creationId xmlns:p14="http://schemas.microsoft.com/office/powerpoint/2010/main" val="3159962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 </a:t>
            </a:r>
            <a:r>
              <a:rPr lang="en-US" dirty="0" err="1" smtClean="0"/>
              <a:t>maladie</a:t>
            </a:r>
            <a:r>
              <a:rPr lang="en-US" dirty="0" smtClean="0"/>
              <a:t> </a:t>
            </a:r>
            <a:r>
              <a:rPr lang="en-US" dirty="0" err="1" smtClean="0"/>
              <a:t>oubliée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4251" y="1889252"/>
            <a:ext cx="4890858" cy="4146424"/>
          </a:xfrm>
        </p:spPr>
      </p:pic>
    </p:spTree>
    <p:extLst>
      <p:ext uri="{BB962C8B-B14F-4D97-AF65-F5344CB8AC3E}">
        <p14:creationId xmlns:p14="http://schemas.microsoft.com/office/powerpoint/2010/main" val="10662819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 </a:t>
            </a:r>
            <a:r>
              <a:rPr lang="en-US" dirty="0" err="1" smtClean="0"/>
              <a:t>maladie</a:t>
            </a:r>
            <a:r>
              <a:rPr lang="en-US" dirty="0" smtClean="0"/>
              <a:t> </a:t>
            </a:r>
            <a:r>
              <a:rPr lang="en-US" smtClean="0"/>
              <a:t>oubliée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7744" y="2014194"/>
            <a:ext cx="10751806" cy="4561980"/>
          </a:xfrm>
        </p:spPr>
      </p:pic>
    </p:spTree>
    <p:extLst>
      <p:ext uri="{BB962C8B-B14F-4D97-AF65-F5344CB8AC3E}">
        <p14:creationId xmlns:p14="http://schemas.microsoft.com/office/powerpoint/2010/main" val="6915951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Mots </a:t>
            </a:r>
            <a:r>
              <a:rPr lang="en-US" dirty="0" err="1" smtClean="0"/>
              <a:t>clés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600" b="1" dirty="0" err="1" smtClean="0"/>
              <a:t>Faites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une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liste</a:t>
            </a:r>
            <a:r>
              <a:rPr lang="en-US" sz="3600" b="1" dirty="0" smtClean="0"/>
              <a:t> </a:t>
            </a:r>
            <a:r>
              <a:rPr lang="en-US" sz="3600" b="1" dirty="0"/>
              <a:t>d</a:t>
            </a:r>
            <a:r>
              <a:rPr lang="en-US" sz="3600" b="1" dirty="0" smtClean="0"/>
              <a:t>es mots de </a:t>
            </a:r>
            <a:r>
              <a:rPr lang="en-US" sz="3600" b="1" dirty="0" err="1" smtClean="0"/>
              <a:t>vocabulaire</a:t>
            </a:r>
            <a:r>
              <a:rPr lang="en-US" sz="3600" b="1" dirty="0" smtClean="0"/>
              <a:t> que </a:t>
            </a:r>
            <a:r>
              <a:rPr lang="en-US" sz="3600" b="1" dirty="0" err="1" smtClean="0"/>
              <a:t>vous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connaissez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ou</a:t>
            </a:r>
            <a:r>
              <a:rPr lang="en-US" sz="3600" b="1" dirty="0" smtClean="0"/>
              <a:t> que </a:t>
            </a:r>
            <a:r>
              <a:rPr lang="en-US" sz="3600" b="1" dirty="0" err="1" smtClean="0"/>
              <a:t>vous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pouvez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deviner</a:t>
            </a:r>
            <a:r>
              <a:rPr lang="en-US" sz="3600" b="1" dirty="0" smtClean="0"/>
              <a:t> par le </a:t>
            </a:r>
            <a:r>
              <a:rPr lang="en-US" sz="3600" b="1" dirty="0" err="1" smtClean="0"/>
              <a:t>contexte</a:t>
            </a:r>
            <a:r>
              <a:rPr lang="en-US" sz="3600" b="1" dirty="0" smtClean="0"/>
              <a:t>: 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107603909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 </a:t>
            </a:r>
            <a:r>
              <a:rPr lang="en-US" dirty="0" err="1" smtClean="0"/>
              <a:t>maladie</a:t>
            </a:r>
            <a:r>
              <a:rPr lang="en-US" dirty="0" smtClean="0"/>
              <a:t> </a:t>
            </a:r>
            <a:r>
              <a:rPr lang="en-US" smtClean="0"/>
              <a:t>oubliée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sz="3600" b="1" dirty="0" smtClean="0"/>
              <a:t>Qui?</a:t>
            </a:r>
          </a:p>
          <a:p>
            <a:r>
              <a:rPr lang="en-US" sz="3600" b="1" dirty="0" err="1" smtClean="0"/>
              <a:t>Quand</a:t>
            </a:r>
            <a:r>
              <a:rPr lang="en-US" sz="3600" b="1" dirty="0" smtClean="0"/>
              <a:t>?</a:t>
            </a:r>
          </a:p>
          <a:p>
            <a:r>
              <a:rPr lang="en-US" sz="3600" b="1" dirty="0" err="1" smtClean="0"/>
              <a:t>Où</a:t>
            </a:r>
            <a:r>
              <a:rPr lang="en-US" sz="3600" b="1" dirty="0" smtClean="0"/>
              <a:t>? </a:t>
            </a:r>
          </a:p>
          <a:p>
            <a:r>
              <a:rPr lang="en-US" sz="3600" b="1" dirty="0" err="1" smtClean="0"/>
              <a:t>Quel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est</a:t>
            </a:r>
            <a:r>
              <a:rPr lang="en-US" sz="3600" b="1" dirty="0" smtClean="0"/>
              <a:t> le </a:t>
            </a:r>
            <a:r>
              <a:rPr lang="en-US" sz="3600" b="1" dirty="0" err="1" smtClean="0"/>
              <a:t>sujet</a:t>
            </a:r>
            <a:r>
              <a:rPr lang="en-US" sz="3600" b="1" dirty="0" smtClean="0"/>
              <a:t> de </a:t>
            </a:r>
            <a:r>
              <a:rPr lang="en-US" sz="3600" b="1" dirty="0" err="1" smtClean="0"/>
              <a:t>ce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conte</a:t>
            </a:r>
            <a:r>
              <a:rPr lang="en-US" sz="3600" b="1" dirty="0" smtClean="0"/>
              <a:t>?</a:t>
            </a:r>
          </a:p>
          <a:p>
            <a:r>
              <a:rPr lang="en-US" sz="3600" b="1" dirty="0" err="1" smtClean="0"/>
              <a:t>Pourquoi</a:t>
            </a:r>
            <a:r>
              <a:rPr lang="en-US" sz="3600" b="1" dirty="0" smtClean="0"/>
              <a:t> le </a:t>
            </a:r>
            <a:r>
              <a:rPr lang="en-US" sz="3600" b="1" dirty="0" err="1" smtClean="0"/>
              <a:t>titre</a:t>
            </a:r>
            <a:r>
              <a:rPr lang="en-US" sz="3600" b="1" dirty="0" smtClean="0"/>
              <a:t> ? </a:t>
            </a:r>
          </a:p>
          <a:p>
            <a:r>
              <a:rPr lang="en-US" sz="3600" b="1" dirty="0" smtClean="0"/>
              <a:t>Est-</a:t>
            </a:r>
            <a:r>
              <a:rPr lang="en-US" sz="3600" b="1" dirty="0" err="1" smtClean="0"/>
              <a:t>ce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une</a:t>
            </a:r>
            <a:r>
              <a:rPr lang="en-US" sz="3600" b="1" dirty="0" smtClean="0"/>
              <a:t> histoire triste </a:t>
            </a:r>
            <a:r>
              <a:rPr lang="en-US" sz="3600" b="1" dirty="0" err="1" smtClean="0"/>
              <a:t>ou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amusante</a:t>
            </a:r>
            <a:r>
              <a:rPr lang="en-US" sz="3600" b="1" dirty="0" smtClean="0"/>
              <a:t>? 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38458472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 </a:t>
            </a:r>
            <a:r>
              <a:rPr lang="en-US" dirty="0" err="1" smtClean="0"/>
              <a:t>jeu</a:t>
            </a:r>
            <a:r>
              <a:rPr lang="en-US" dirty="0" smtClean="0"/>
              <a:t> du petit </a:t>
            </a:r>
            <a:r>
              <a:rPr lang="en-US" dirty="0" err="1" smtClean="0"/>
              <a:t>Ilas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0338" y="2103438"/>
            <a:ext cx="6357937" cy="3932237"/>
          </a:xfrm>
        </p:spPr>
      </p:pic>
    </p:spTree>
    <p:extLst>
      <p:ext uri="{BB962C8B-B14F-4D97-AF65-F5344CB8AC3E}">
        <p14:creationId xmlns:p14="http://schemas.microsoft.com/office/powerpoint/2010/main" val="104470258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avon">
  <a:themeElements>
    <a:clrScheme name="Savon">
      <a:dk1>
        <a:sysClr val="windowText" lastClr="000000"/>
      </a:dk1>
      <a:lt1>
        <a:sysClr val="window" lastClr="FFFFFF"/>
      </a:lt1>
      <a:dk2>
        <a:srgbClr val="1485A4"/>
      </a:dk2>
      <a:lt2>
        <a:srgbClr val="E3DED1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F49100"/>
      </a:hlink>
      <a:folHlink>
        <a:srgbClr val="739D9B"/>
      </a:folHlink>
    </a:clrScheme>
    <a:fontScheme name="Savon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avo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5000"/>
                <a:lumMod val="105000"/>
              </a:schemeClr>
            </a:gs>
            <a:gs pos="100000">
              <a:schemeClr val="phClr">
                <a:tint val="65000"/>
                <a:satMod val="100000"/>
                <a:lumMod val="10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0000"/>
                <a:lumMod val="100000"/>
              </a:schemeClr>
            </a:gs>
            <a:gs pos="50000">
              <a:schemeClr val="phClr">
                <a:shade val="99000"/>
                <a:satMod val="105000"/>
                <a:lumMod val="100000"/>
              </a:schemeClr>
            </a:gs>
            <a:gs pos="100000">
              <a:schemeClr val="phClr">
                <a:shade val="98000"/>
                <a:satMod val="105000"/>
                <a:lumMod val="100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12700" dir="5400000" algn="ctr" rotWithShape="0">
              <a:srgbClr val="000000">
                <a:alpha val="63000"/>
              </a:srgbClr>
            </a:outerShdw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4200000"/>
            </a:lightRig>
          </a:scene3d>
          <a:sp3d prstMaterial="flat">
            <a:bevelT w="50800" h="6350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shade val="92000"/>
                <a:satMod val="160000"/>
              </a:schemeClr>
            </a:gs>
            <a:gs pos="77000">
              <a:schemeClr val="phClr">
                <a:tint val="100000"/>
                <a:shade val="73000"/>
                <a:satMod val="155000"/>
              </a:schemeClr>
            </a:gs>
            <a:gs pos="100000">
              <a:schemeClr val="phClr">
                <a:tint val="100000"/>
                <a:shade val="67000"/>
                <a:satMod val="145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2000"/>
                <a:satMod val="115000"/>
              </a:schemeClr>
            </a:duotone>
          </a:blip>
          <a:tile tx="0" ty="0" sx="60000" sy="6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avon" id="{1306E473-ED32-493B-A2D0-240A757EDD34}" vid="{C20BADFE-D095-436F-9677-9264042809F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Savon</Template>
  <TotalTime>35</TotalTime>
  <Words>285</Words>
  <Application>Microsoft Macintosh PowerPoint</Application>
  <PresentationFormat>Widescreen</PresentationFormat>
  <Paragraphs>57</Paragraphs>
  <Slides>19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2" baseType="lpstr">
      <vt:lpstr>Century Gothic</vt:lpstr>
      <vt:lpstr>Garamond</vt:lpstr>
      <vt:lpstr>Savon</vt:lpstr>
      <vt:lpstr>FR – 31 UnitÉ 1 </vt:lpstr>
      <vt:lpstr>Essential question </vt:lpstr>
      <vt:lpstr>Focus questions</vt:lpstr>
      <vt:lpstr>Focus questions</vt:lpstr>
      <vt:lpstr>La maladie oubliée</vt:lpstr>
      <vt:lpstr>La maladie oubliée</vt:lpstr>
      <vt:lpstr>Mots clés </vt:lpstr>
      <vt:lpstr>La maladie oubliée</vt:lpstr>
      <vt:lpstr>Le jeu du petit Ilas</vt:lpstr>
      <vt:lpstr>Le jeu du petit Ilas</vt:lpstr>
      <vt:lpstr>Mots clés </vt:lpstr>
      <vt:lpstr>Le jeu du petit Ilas</vt:lpstr>
      <vt:lpstr>Je suis tombée dans mon propre piège</vt:lpstr>
      <vt:lpstr>Je suis tombée dans mon propre piège.</vt:lpstr>
      <vt:lpstr>Mots clés </vt:lpstr>
      <vt:lpstr>Je suis tombée dans mon propre piège</vt:lpstr>
      <vt:lpstr>Chantage</vt:lpstr>
      <vt:lpstr>Mots clés </vt:lpstr>
      <vt:lpstr>Chantage</vt:lpstr>
    </vt:vector>
  </TitlesOfParts>
  <Company/>
  <LinksUpToDate>false</LinksUpToDate>
  <SharedDoc>false</SharedDoc>
  <HyperlinksChanged>false</HyperlinksChanged>
  <AppVersion>15.0023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FR – 31 UnitÉ 1 </dc:title>
  <dc:creator>GREBERT,VIVIANE</dc:creator>
  <cp:lastModifiedBy>LAVIGNE,MARIE</cp:lastModifiedBy>
  <cp:revision>5</cp:revision>
  <dcterms:created xsi:type="dcterms:W3CDTF">2016-08-30T20:03:16Z</dcterms:created>
  <dcterms:modified xsi:type="dcterms:W3CDTF">2016-08-31T11:57:51Z</dcterms:modified>
</cp:coreProperties>
</file>